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5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98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B3CC-5E33-512C-8755-7D9B2145E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BD4F6-017C-1994-21BA-BEE836CB3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77609-4234-F063-2CCA-78D65FE2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BF94-9E34-13EB-7B89-80DC7430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D118A-5831-901C-A92A-4D1304BF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6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CBD2-3119-8F90-93D2-7DE3AFC3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D9D742-D7BF-6243-1A8B-BFCC620A5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7A3CC-33AF-F5C2-E342-801E2D7F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CB527-CFAF-D4A0-419A-78F7D909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FD5D-95C4-973A-B63C-0598DAA3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9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1C30C-9ACB-895B-C5F6-212DAB72D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48337-A8F9-D745-04DB-477E1A4E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F5274-B737-6B31-AED2-66BF873B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5672-8D9B-DBCC-737C-E6E893EF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AC7F4-09FA-4A01-0038-3C8C423B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2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6B4B-B26B-356C-15BE-B4972BFD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95884-AE28-EA2F-7A96-56D1FFFB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ACFCA-E87A-4FD7-F188-BA41CFFD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3E78D-5A2B-5335-C186-1BA88ADA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989C4-1351-1F2B-8955-C4D9C334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83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39E5-B656-32D3-7449-DD4369C8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2A37D-A1DF-DEF8-7958-F32350741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F0A93-5923-E94A-FB2C-E05E4ED7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2E41-AC49-60BD-5DDE-67A6CC9F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C96C-A3B1-E9F8-0F40-2821A1C0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CFB7-4499-52D4-CD28-EF40A877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27996-678C-C226-7953-053817476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2A973-43E6-38D0-B22C-6FF72CDC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279EA-AB22-C1E0-F013-13936D32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77F0E-B16C-8F0A-83A7-87EC7D31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D0F10-9BC2-540C-8048-12629004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79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6570-BE6C-CC05-92E2-2A0D5D4D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17278-1B01-4802-A141-BF9E43604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BBE16-A61C-F8B6-27AF-50F0DC4B4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0571B-97D6-56A8-921B-20A15FE4E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397AB-D37D-9AB2-94EE-61E4700C6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F54AE-37E2-8B06-0B6F-B6A3BC4C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A135C-3DA6-990C-9779-BE3CDE41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9B16E4-6410-7159-52ED-2C815724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78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8ABF-4F24-BB66-7327-B5F25A67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98ED2-0D96-70DB-5B11-13584182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9DDFC-B8E2-C0AD-7374-C0B74E93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61D1-8C75-7AAA-67A9-7607584D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6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623F7-1B8C-B7C6-10C9-32D3564B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E9EF-8E3B-D966-4460-122C5290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78C9-F3BD-C24D-5326-96F27E8A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6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A356A-0BB4-8B06-7A7B-ED1E04EF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3FC52-8A27-0707-3E01-6204265CD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7B5ED-6AA6-004F-23E4-B6EE5C4F6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4DFE8-EE8F-7E1B-25B9-E4A88E7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355D2-3C96-E274-B469-B487E10F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B76C-86FB-7B76-2093-62611927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7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23A3-B9D2-16A2-3652-86F7D0D3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E59C9-EEB9-87E1-0E4A-EE6792A17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084B3-85C7-1BCF-0093-358D9BCF9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60B1-3A9B-5904-0C42-D4AAD0DF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7F8E-CFAF-F46D-2270-E9A4E597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8D22C-6BD4-AF30-FE87-8486D584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A44A3-A843-426D-236A-9EB0C899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FC057-B863-9152-ECE6-5D609EC4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DA4EA-7557-8912-63AA-1CD7D461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BED5-D16B-4AF7-B19E-1ED51C7DAC6B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3A431-3BC5-702A-B616-FD53F2BAE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823B0-6394-F0C9-47E4-FB162C9E8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F551-78B2-42FB-A6DC-4A3408357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0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3E4086-D0EF-C98C-EE53-E0CAE819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56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5F1DA-D636-53D6-5B1D-3F8540B93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65" y="0"/>
            <a:ext cx="567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242C29-B727-DD22-48B4-5FB93FAF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31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3B6AE-E8D5-454E-8BD1-A70379D8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689" y="0"/>
            <a:ext cx="548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7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E5BC1-9B92-FE2C-6538-8B5F9EB0B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r="977"/>
          <a:stretch/>
        </p:blipFill>
        <p:spPr>
          <a:xfrm>
            <a:off x="0" y="0"/>
            <a:ext cx="6265292" cy="4362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F67C4-2729-1685-0ACC-D72551189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" r="591"/>
          <a:stretch/>
        </p:blipFill>
        <p:spPr>
          <a:xfrm>
            <a:off x="6246237" y="2853369"/>
            <a:ext cx="5945764" cy="40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28D817-1463-E398-C9AA-949353B7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"/>
          <a:stretch/>
        </p:blipFill>
        <p:spPr>
          <a:xfrm>
            <a:off x="0" y="1"/>
            <a:ext cx="5933589" cy="4759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6353F6-A71A-26D8-3BDF-8800434B8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613" y="1456571"/>
            <a:ext cx="6282387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9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45364-051E-F182-AD39-116492BE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" r="622"/>
          <a:stretch/>
        </p:blipFill>
        <p:spPr>
          <a:xfrm>
            <a:off x="0" y="0"/>
            <a:ext cx="5987734" cy="4571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181C7-BB9F-D580-BBC4-8C40228F7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3" r="3663"/>
          <a:stretch/>
        </p:blipFill>
        <p:spPr>
          <a:xfrm>
            <a:off x="5982159" y="2997638"/>
            <a:ext cx="6209841" cy="38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462F1E-E3FB-DF2E-4C44-A3F8E98E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96000" cy="391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A1454-96B9-6F4F-36CF-2686758AC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8"/>
          <a:stretch/>
        </p:blipFill>
        <p:spPr>
          <a:xfrm>
            <a:off x="5552501" y="3075127"/>
            <a:ext cx="6639499" cy="37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D475-A1E9-868F-4632-3148E472F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"/>
          <a:stretch/>
        </p:blipFill>
        <p:spPr>
          <a:xfrm>
            <a:off x="6764357" y="0"/>
            <a:ext cx="54276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8F86E-234A-D1F5-5854-2D3CAC0EF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3"/>
          <a:stretch/>
        </p:blipFill>
        <p:spPr>
          <a:xfrm>
            <a:off x="0" y="-40104"/>
            <a:ext cx="5233012" cy="69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4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BD6591-5746-05EA-519A-BEB2D524C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"/>
          <a:stretch/>
        </p:blipFill>
        <p:spPr>
          <a:xfrm>
            <a:off x="5089793" y="3384925"/>
            <a:ext cx="7102207" cy="347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3E1A0-8062-6E7E-EA2A-C5E7156E3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"/>
          <a:stretch/>
        </p:blipFill>
        <p:spPr>
          <a:xfrm>
            <a:off x="0" y="0"/>
            <a:ext cx="6811034" cy="3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9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AEDD3-5BF5-5A0F-2351-75A42473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8"/>
            <a:ext cx="62842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166F5-209D-8D25-0D7F-102418F3C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6"/>
          <a:stretch/>
        </p:blipFill>
        <p:spPr>
          <a:xfrm>
            <a:off x="6841475" y="1438"/>
            <a:ext cx="5346211" cy="68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4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Pitcher</dc:creator>
  <cp:lastModifiedBy>Erin Pitcher</cp:lastModifiedBy>
  <cp:revision>1</cp:revision>
  <dcterms:created xsi:type="dcterms:W3CDTF">2023-09-18T17:02:48Z</dcterms:created>
  <dcterms:modified xsi:type="dcterms:W3CDTF">2023-09-19T15:11:30Z</dcterms:modified>
</cp:coreProperties>
</file>